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38" d="100"/>
          <a:sy n="38" d="100"/>
        </p:scale>
        <p:origin x="-114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BECCE-8D15-496F-82C7-4E913A89DE64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3999E-74A1-4C84-AB6F-6185D91CA5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43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3999E-74A1-4C84-AB6F-6185D91CA5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85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3999E-74A1-4C84-AB6F-6185D91CA5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21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3999E-74A1-4C84-AB6F-6185D91CA5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1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Hope in Christ: the hope we profess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Hebrews 10:19-23, 1 Peter 3:13-17</a:t>
            </a:r>
          </a:p>
        </p:txBody>
      </p:sp>
    </p:spTree>
    <p:extLst>
      <p:ext uri="{BB962C8B-B14F-4D97-AF65-F5344CB8AC3E}">
        <p14:creationId xmlns:p14="http://schemas.microsoft.com/office/powerpoint/2010/main" val="269399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Image result for 2nd jewish temp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60" y="85932"/>
            <a:ext cx="10270435" cy="677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90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Image result for 2nd jewish temple holy of holi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27" y="106017"/>
            <a:ext cx="12004108" cy="664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08986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16</TotalTime>
  <Words>17</Words>
  <Application>Microsoft Office PowerPoint</Application>
  <PresentationFormat>Custom</PresentationFormat>
  <Paragraphs>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Parcel</vt:lpstr>
      <vt:lpstr>Hope in Christ: the hope we profess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Hope in Christ: the hope we profess</dc:title>
  <dc:creator>Christopher Keefer</dc:creator>
  <cp:lastModifiedBy>Marshall Taylor</cp:lastModifiedBy>
  <cp:revision>4</cp:revision>
  <dcterms:created xsi:type="dcterms:W3CDTF">2017-02-05T14:45:05Z</dcterms:created>
  <dcterms:modified xsi:type="dcterms:W3CDTF">2017-02-05T21:13:07Z</dcterms:modified>
</cp:coreProperties>
</file>